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7" autoAdjust="0"/>
  </p:normalViewPr>
  <p:slideViewPr>
    <p:cSldViewPr snapToGrid="0">
      <p:cViewPr varScale="1">
        <p:scale>
          <a:sx n="148" d="100"/>
          <a:sy n="148" d="100"/>
        </p:scale>
        <p:origin x="9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9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26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18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0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9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2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3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1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3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02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7CF6FC-BF38-4029-9227-0480B10012D1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2367BB-2EB1-406C-8481-49A39F0D3D38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2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 Little Prince</a:t>
            </a:r>
            <a:endParaRPr lang="el-G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Short school letter to my peers pupils in English , Norwegian , Polish , Hungarian and Turkish school…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63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Drawings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pupils by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Primary school of Drapetsona imagine the Little Prince…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69837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759" y="321482"/>
            <a:ext cx="9720073" cy="6160683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973759" y="321485"/>
            <a:ext cx="9720073" cy="569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letter from the Little Prince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pupils,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months ago I started my journey from my planet ,after I said goodbye to my flowers and my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volcano,to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 new people from other planets.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 was one of those planets . There I met many beautiful roses , pretty gardens , the desert, a snake and a fox. I became good friends with the fox. She asked me to tame her and she told  me a big secret. The real beautiful things are invisible to the eyes, you can only see them with your heart.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wanted to share this with you, that's why I’m sending you this letter. I will write again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well and remember that the beauty is inside us.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love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Little Prince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5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546" cy="6858000"/>
          </a:xfrm>
        </p:spPr>
      </p:pic>
    </p:spTree>
    <p:extLst>
      <p:ext uri="{BB962C8B-B14F-4D97-AF65-F5344CB8AC3E}">
        <p14:creationId xmlns:p14="http://schemas.microsoft.com/office/powerpoint/2010/main" val="396279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15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48" y="3369503"/>
            <a:ext cx="5801552" cy="34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924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65" y="0"/>
            <a:ext cx="4667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9075"/>
            <a:ext cx="10662835" cy="5836922"/>
          </a:xfrm>
        </p:spPr>
      </p:pic>
    </p:spTree>
    <p:extLst>
      <p:ext uri="{BB962C8B-B14F-4D97-AF65-F5344CB8AC3E}">
        <p14:creationId xmlns:p14="http://schemas.microsoft.com/office/powerpoint/2010/main" val="5521981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42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Retrospect</vt:lpstr>
      <vt:lpstr>A Little Prince</vt:lpstr>
      <vt:lpstr>Drawings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Prince</dc:title>
  <dc:creator>Stavrosk19</dc:creator>
  <cp:lastModifiedBy>Stavrosk19</cp:lastModifiedBy>
  <cp:revision>6</cp:revision>
  <dcterms:created xsi:type="dcterms:W3CDTF">2019-10-19T06:29:05Z</dcterms:created>
  <dcterms:modified xsi:type="dcterms:W3CDTF">2019-10-20T03:26:03Z</dcterms:modified>
</cp:coreProperties>
</file>